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93" r:id="rId3"/>
    <p:sldId id="295" r:id="rId4"/>
    <p:sldId id="294" r:id="rId5"/>
    <p:sldId id="257" r:id="rId6"/>
    <p:sldId id="258" r:id="rId7"/>
    <p:sldId id="261" r:id="rId8"/>
    <p:sldId id="263" r:id="rId9"/>
    <p:sldId id="269" r:id="rId10"/>
    <p:sldId id="259" r:id="rId11"/>
    <p:sldId id="260" r:id="rId12"/>
    <p:sldId id="274" r:id="rId13"/>
    <p:sldId id="277" r:id="rId14"/>
    <p:sldId id="279" r:id="rId15"/>
    <p:sldId id="283" r:id="rId16"/>
    <p:sldId id="285" r:id="rId17"/>
    <p:sldId id="289" r:id="rId18"/>
    <p:sldId id="29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gif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jpeg>
</file>

<file path=ppt/media/image3.jpeg>
</file>

<file path=ppt/media/image30.png>
</file>

<file path=ppt/media/image31.jpe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E833F-50F4-A54B-8C70-D8DADCCC057B}" type="datetimeFigureOut">
              <a:rPr lang="en-US" smtClean="0"/>
              <a:t>12/5/19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410FD-BD5C-594B-8EB9-49EDF4A5D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594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931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940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148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667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844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5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690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223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51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11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706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33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8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3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8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54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66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65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807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E8F55-98A8-A54C-8003-566BF692FCAA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653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7.jpeg"/><Relationship Id="rId5" Type="http://schemas.openxmlformats.org/officeDocument/2006/relationships/image" Target="../media/image36.jpeg"/><Relationship Id="rId4" Type="http://schemas.openxmlformats.org/officeDocument/2006/relationships/image" Target="../media/image3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2359-1A80-284F-9BC5-3C8FC1EC23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Doodle Jump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536967-98D7-0644-983D-E42019DFA6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Stejara Dinulescu</a:t>
            </a:r>
          </a:p>
        </p:txBody>
      </p:sp>
    </p:spTree>
    <p:extLst>
      <p:ext uri="{BB962C8B-B14F-4D97-AF65-F5344CB8AC3E}">
        <p14:creationId xmlns:p14="http://schemas.microsoft.com/office/powerpoint/2010/main" val="1628375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Plotter inputs</a:t>
            </a:r>
          </a:p>
        </p:txBody>
      </p:sp>
    </p:spTree>
    <p:extLst>
      <p:ext uri="{BB962C8B-B14F-4D97-AF65-F5344CB8AC3E}">
        <p14:creationId xmlns:p14="http://schemas.microsoft.com/office/powerpoint/2010/main" val="2532145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Digitally coded inputs</a:t>
            </a:r>
          </a:p>
        </p:txBody>
      </p:sp>
    </p:spTree>
    <p:extLst>
      <p:ext uri="{BB962C8B-B14F-4D97-AF65-F5344CB8AC3E}">
        <p14:creationId xmlns:p14="http://schemas.microsoft.com/office/powerpoint/2010/main" val="785419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icture containing sun, snow, looking, window&#10;&#10;Description automatically generated">
            <a:extLst>
              <a:ext uri="{FF2B5EF4-FFF2-40B4-BE49-F238E27FC236}">
                <a16:creationId xmlns:a16="http://schemas.microsoft.com/office/drawing/2014/main" id="{075C05F2-4CDC-3147-BF33-3AEB2173288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858244" y="383911"/>
            <a:ext cx="3047430" cy="3047430"/>
          </a:xfrm>
        </p:spPr>
      </p:pic>
      <p:pic>
        <p:nvPicPr>
          <p:cNvPr id="12" name="Content Placeholder 11" descr="A close up of a tree&#10;&#10;Description automatically generated">
            <a:extLst>
              <a:ext uri="{FF2B5EF4-FFF2-40B4-BE49-F238E27FC236}">
                <a16:creationId xmlns:a16="http://schemas.microsoft.com/office/drawing/2014/main" id="{C6C8C11C-CA51-684C-A41B-0EBA1F599D7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858244" y="3431341"/>
            <a:ext cx="3047430" cy="3047430"/>
          </a:xfrm>
        </p:spPr>
      </p:pic>
      <p:pic>
        <p:nvPicPr>
          <p:cNvPr id="5" name="Picture 4" descr="A close up of a green leaf&#10;&#10;Description automatically generated">
            <a:extLst>
              <a:ext uri="{FF2B5EF4-FFF2-40B4-BE49-F238E27FC236}">
                <a16:creationId xmlns:a16="http://schemas.microsoft.com/office/drawing/2014/main" id="{9F79617E-1EE3-394C-8B7E-BE352308A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5674" y="381569"/>
            <a:ext cx="3047431" cy="3047431"/>
          </a:xfrm>
          <a:prstGeom prst="rect">
            <a:avLst/>
          </a:prstGeom>
        </p:spPr>
      </p:pic>
      <p:pic>
        <p:nvPicPr>
          <p:cNvPr id="6" name="Picture 5" descr="A snail on a dry grass field&#10;&#10;Description automatically generated">
            <a:extLst>
              <a:ext uri="{FF2B5EF4-FFF2-40B4-BE49-F238E27FC236}">
                <a16:creationId xmlns:a16="http://schemas.microsoft.com/office/drawing/2014/main" id="{7882D8A6-A7FE-0D43-9552-633516C910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5674" y="3429000"/>
            <a:ext cx="3047430" cy="304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934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D0715FDB-BCBF-1F42-BB3D-5898CEDB9A0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831675" y="281452"/>
            <a:ext cx="3147550" cy="3147550"/>
          </a:xfrm>
        </p:spPr>
      </p:pic>
      <p:pic>
        <p:nvPicPr>
          <p:cNvPr id="11" name="Content Placeholder 10" descr="A close up of a nest&#10;&#10;Description automatically generated">
            <a:extLst>
              <a:ext uri="{FF2B5EF4-FFF2-40B4-BE49-F238E27FC236}">
                <a16:creationId xmlns:a16="http://schemas.microsoft.com/office/drawing/2014/main" id="{917317B9-5971-844E-B627-C8665299F5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2831675" y="3429002"/>
            <a:ext cx="3147550" cy="3147550"/>
          </a:xfrm>
        </p:spPr>
      </p:pic>
      <p:pic>
        <p:nvPicPr>
          <p:cNvPr id="5" name="Picture 4" descr="A close up of a plant&#10;&#10;Description automatically generated">
            <a:extLst>
              <a:ext uri="{FF2B5EF4-FFF2-40B4-BE49-F238E27FC236}">
                <a16:creationId xmlns:a16="http://schemas.microsoft.com/office/drawing/2014/main" id="{ED9C2344-504F-A74B-9964-C382D3C066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9225" y="281452"/>
            <a:ext cx="3147548" cy="3147548"/>
          </a:xfrm>
          <a:prstGeom prst="rect">
            <a:avLst/>
          </a:prstGeom>
        </p:spPr>
      </p:pic>
      <p:pic>
        <p:nvPicPr>
          <p:cNvPr id="7" name="Picture 6" descr="A picture containing indoor, plate, table, food&#10;&#10;Description automatically generated">
            <a:extLst>
              <a:ext uri="{FF2B5EF4-FFF2-40B4-BE49-F238E27FC236}">
                <a16:creationId xmlns:a16="http://schemas.microsoft.com/office/drawing/2014/main" id="{85D32566-2380-2542-B201-677AAA7075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9224" y="3428999"/>
            <a:ext cx="3147551" cy="314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818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B5E6A8-3ED9-A54E-A745-D56340C3DCC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386018" y="262120"/>
            <a:ext cx="4368112" cy="3168866"/>
          </a:xfrm>
        </p:spPr>
      </p:pic>
      <p:pic>
        <p:nvPicPr>
          <p:cNvPr id="14" name="Content Placeholder 13" descr="A close up of a bridge&#10;&#10;Description automatically generated">
            <a:extLst>
              <a:ext uri="{FF2B5EF4-FFF2-40B4-BE49-F238E27FC236}">
                <a16:creationId xmlns:a16="http://schemas.microsoft.com/office/drawing/2014/main" id="{42E4A7F5-1165-7245-9087-B9D27A3876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386018" y="3429000"/>
            <a:ext cx="4368112" cy="3166881"/>
          </a:xfrm>
        </p:spPr>
      </p:pic>
      <p:pic>
        <p:nvPicPr>
          <p:cNvPr id="7" name="Content Placeholder 5" descr="A tray of food&#10;&#10;Description automatically generated">
            <a:extLst>
              <a:ext uri="{FF2B5EF4-FFF2-40B4-BE49-F238E27FC236}">
                <a16:creationId xmlns:a16="http://schemas.microsoft.com/office/drawing/2014/main" id="{EE0C0ADC-0435-EA48-8197-D5B9C0D601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4130" y="262119"/>
            <a:ext cx="4368112" cy="3166881"/>
          </a:xfrm>
          <a:prstGeom prst="rect">
            <a:avLst/>
          </a:prstGeom>
        </p:spPr>
      </p:pic>
      <p:pic>
        <p:nvPicPr>
          <p:cNvPr id="5" name="Content Placeholder 6" descr="A picture containing indoor, table, sitting, covered&#10;&#10;Description automatically generated">
            <a:extLst>
              <a:ext uri="{FF2B5EF4-FFF2-40B4-BE49-F238E27FC236}">
                <a16:creationId xmlns:a16="http://schemas.microsoft.com/office/drawing/2014/main" id="{C9189B26-F549-724E-B0A3-26A5D7ED85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4130" y="3429000"/>
            <a:ext cx="4368112" cy="316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32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lose up of a cage&#10;&#10;Description automatically generated">
            <a:extLst>
              <a:ext uri="{FF2B5EF4-FFF2-40B4-BE49-F238E27FC236}">
                <a16:creationId xmlns:a16="http://schemas.microsoft.com/office/drawing/2014/main" id="{0FAC1FD7-EB98-994A-971B-32F4D96C188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33816" y="319848"/>
            <a:ext cx="5076826" cy="3124200"/>
          </a:xfrm>
        </p:spPr>
      </p:pic>
      <p:pic>
        <p:nvPicPr>
          <p:cNvPr id="12" name="Content Placeholder 11" descr="A picture containing indoor, table, building, water&#10;&#10;Description automatically generated">
            <a:extLst>
              <a:ext uri="{FF2B5EF4-FFF2-40B4-BE49-F238E27FC236}">
                <a16:creationId xmlns:a16="http://schemas.microsoft.com/office/drawing/2014/main" id="{7AC5E5BE-4120-F348-A21D-5CFA24FAEE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210642" y="304800"/>
            <a:ext cx="5080000" cy="3124200"/>
          </a:xfrm>
        </p:spPr>
      </p:pic>
      <p:pic>
        <p:nvPicPr>
          <p:cNvPr id="9" name="Content Placeholder 10" descr="A picture containing indoor, building, table, cage&#10;&#10;Description automatically generated">
            <a:extLst>
              <a:ext uri="{FF2B5EF4-FFF2-40B4-BE49-F238E27FC236}">
                <a16:creationId xmlns:a16="http://schemas.microsoft.com/office/drawing/2014/main" id="{A1233419-C5DD-F24D-9B0E-69D76C1D83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642" y="3429000"/>
            <a:ext cx="5080000" cy="3124200"/>
          </a:xfrm>
          <a:prstGeom prst="rect">
            <a:avLst/>
          </a:prstGeom>
        </p:spPr>
      </p:pic>
      <p:pic>
        <p:nvPicPr>
          <p:cNvPr id="6" name="Content Placeholder 7" descr="A picture containing indoor, small, table, white&#10;&#10;Description automatically generated">
            <a:extLst>
              <a:ext uri="{FF2B5EF4-FFF2-40B4-BE49-F238E27FC236}">
                <a16:creationId xmlns:a16="http://schemas.microsoft.com/office/drawing/2014/main" id="{0D5A74B8-5468-F44B-B8FE-3D1847369A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3816" y="3436524"/>
            <a:ext cx="5076826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55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lose up of a logo&#10;&#10;Description automatically generated">
            <a:extLst>
              <a:ext uri="{FF2B5EF4-FFF2-40B4-BE49-F238E27FC236}">
                <a16:creationId xmlns:a16="http://schemas.microsoft.com/office/drawing/2014/main" id="{B9F38DD4-3BD2-BA43-BC77-D40C45F123A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902627" y="266852"/>
            <a:ext cx="3088575" cy="3088575"/>
          </a:xfrm>
        </p:spPr>
      </p:pic>
      <p:pic>
        <p:nvPicPr>
          <p:cNvPr id="12" name="Content Placeholder 11" descr="A close up of a dry grass field&#10;&#10;Description automatically generated">
            <a:extLst>
              <a:ext uri="{FF2B5EF4-FFF2-40B4-BE49-F238E27FC236}">
                <a16:creationId xmlns:a16="http://schemas.microsoft.com/office/drawing/2014/main" id="{BF4C0E04-59FC-1243-A2E1-21A6F1AD44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2902626" y="3355427"/>
            <a:ext cx="3088575" cy="3088575"/>
          </a:xfrm>
        </p:spPr>
      </p:pic>
      <p:pic>
        <p:nvPicPr>
          <p:cNvPr id="5" name="Content Placeholder 10" descr="A picture containing grass, outdoor, small, sitting&#10;&#10;Description automatically generated">
            <a:extLst>
              <a:ext uri="{FF2B5EF4-FFF2-40B4-BE49-F238E27FC236}">
                <a16:creationId xmlns:a16="http://schemas.microsoft.com/office/drawing/2014/main" id="{3C13156A-57FB-9D4A-904E-3B21D8BAE1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1201" y="266852"/>
            <a:ext cx="3088575" cy="3088575"/>
          </a:xfrm>
          <a:prstGeom prst="rect">
            <a:avLst/>
          </a:prstGeom>
        </p:spPr>
      </p:pic>
      <p:pic>
        <p:nvPicPr>
          <p:cNvPr id="6" name="Content Placeholder 6" descr="A picture containing indoor, table, sitting, cellphone&#10;&#10;Description automatically generated">
            <a:extLst>
              <a:ext uri="{FF2B5EF4-FFF2-40B4-BE49-F238E27FC236}">
                <a16:creationId xmlns:a16="http://schemas.microsoft.com/office/drawing/2014/main" id="{2260A5E4-0F93-D449-956F-9B23750D40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1201" y="3355427"/>
            <a:ext cx="3088575" cy="308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415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icture containing graphics, card&#10;&#10;Description automatically generated">
            <a:extLst>
              <a:ext uri="{FF2B5EF4-FFF2-40B4-BE49-F238E27FC236}">
                <a16:creationId xmlns:a16="http://schemas.microsoft.com/office/drawing/2014/main" id="{E2839F3E-0815-754D-B093-CD144C5537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730842" y="156218"/>
            <a:ext cx="3272783" cy="3272783"/>
          </a:xfrm>
        </p:spPr>
      </p:pic>
      <p:pic>
        <p:nvPicPr>
          <p:cNvPr id="12" name="Content Placeholder 11" descr="A table topped with different types of food&#10;&#10;Description automatically generated">
            <a:extLst>
              <a:ext uri="{FF2B5EF4-FFF2-40B4-BE49-F238E27FC236}">
                <a16:creationId xmlns:a16="http://schemas.microsoft.com/office/drawing/2014/main" id="{750CBC0C-AF81-B047-869D-D611A8121D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2730842" y="3429000"/>
            <a:ext cx="3272783" cy="3272783"/>
          </a:xfrm>
        </p:spPr>
      </p:pic>
      <p:pic>
        <p:nvPicPr>
          <p:cNvPr id="8" name="Content Placeholder 10" descr="A bowl of food on a table&#10;&#10;Description automatically generated">
            <a:extLst>
              <a:ext uri="{FF2B5EF4-FFF2-40B4-BE49-F238E27FC236}">
                <a16:creationId xmlns:a16="http://schemas.microsoft.com/office/drawing/2014/main" id="{E5DE9D00-1BFE-8643-96BB-EA6E03B01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3625" y="156217"/>
            <a:ext cx="3272783" cy="3272783"/>
          </a:xfrm>
          <a:prstGeom prst="rect">
            <a:avLst/>
          </a:prstGeom>
        </p:spPr>
      </p:pic>
      <p:pic>
        <p:nvPicPr>
          <p:cNvPr id="9" name="Content Placeholder 6" descr="A picture containing indoor, table, cup, small&#10;&#10;Description automatically generated">
            <a:extLst>
              <a:ext uri="{FF2B5EF4-FFF2-40B4-BE49-F238E27FC236}">
                <a16:creationId xmlns:a16="http://schemas.microsoft.com/office/drawing/2014/main" id="{DA1808E4-C862-E140-A228-05C45BDC72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3625" y="3428999"/>
            <a:ext cx="3272783" cy="327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084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94F09-CA31-3740-BB96-42514223A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Conclusions/Learning Moments!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92E8C-BED4-D843-90B1-C1D1C6FE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930"/>
            <a:ext cx="10515600" cy="4351338"/>
          </a:xfrm>
        </p:spPr>
        <p:txBody>
          <a:bodyPr/>
          <a:lstStyle/>
          <a:p>
            <a:r>
              <a:rPr lang="en-US" dirty="0"/>
              <a:t>SPADE-COCO is made for abstract shapes, but!</a:t>
            </a:r>
          </a:p>
          <a:p>
            <a:pPr lvl="1"/>
            <a:r>
              <a:rPr lang="en-US" dirty="0"/>
              <a:t>Can still feed abstract shape input that makes the results “non-sensical” for what it was built for (instead, more of an aesthetic/design output)</a:t>
            </a:r>
          </a:p>
          <a:p>
            <a:r>
              <a:rPr lang="en-US" dirty="0"/>
              <a:t>Line-work (esp. mark-making) confuses the system (which makes sense, the GAN probably works with shape detection)</a:t>
            </a:r>
          </a:p>
          <a:p>
            <a:pPr lvl="1"/>
            <a:r>
              <a:rPr lang="en-US" dirty="0"/>
              <a:t>Coloring the shapes changes the output of the GAN</a:t>
            </a:r>
          </a:p>
          <a:p>
            <a:r>
              <a:rPr lang="en-US" dirty="0"/>
              <a:t>Gaussian blur:</a:t>
            </a:r>
          </a:p>
          <a:p>
            <a:pPr lvl="1"/>
            <a:r>
              <a:rPr lang="en-US" dirty="0"/>
              <a:t>Sometimes brings out input drawing more in output</a:t>
            </a:r>
          </a:p>
          <a:p>
            <a:pPr lvl="1"/>
            <a:r>
              <a:rPr lang="en-US" dirty="0"/>
              <a:t>Yields some very interesting results</a:t>
            </a:r>
          </a:p>
          <a:p>
            <a:r>
              <a:rPr lang="en-US" dirty="0"/>
              <a:t>Invert: works well on line drawings because it gives it more “space”</a:t>
            </a:r>
          </a:p>
          <a:p>
            <a:pPr lvl="1"/>
            <a:r>
              <a:rPr lang="en-US" dirty="0"/>
              <a:t>Yields some very interesting results!</a:t>
            </a:r>
          </a:p>
        </p:txBody>
      </p:sp>
    </p:spTree>
    <p:extLst>
      <p:ext uri="{BB962C8B-B14F-4D97-AF65-F5344CB8AC3E}">
        <p14:creationId xmlns:p14="http://schemas.microsoft.com/office/powerpoint/2010/main" val="745043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77F32-4AD8-D24A-98A3-BC1B5FDF9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Concept/Motivation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A2933-9D65-444E-AE37-30DC7FFF2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 GAN that works with images, what is the relationship between input and output?</a:t>
            </a:r>
          </a:p>
          <a:p>
            <a:r>
              <a:rPr lang="en-US" dirty="0"/>
              <a:t>How do different inputs change the outputs?</a:t>
            </a:r>
          </a:p>
          <a:p>
            <a:pPr lvl="1"/>
            <a:r>
              <a:rPr lang="en-US" dirty="0"/>
              <a:t>More specifically, does the way in which the input was created affect the output (i.e. general trends, what is more visually interesting, etc.)?</a:t>
            </a:r>
          </a:p>
          <a:p>
            <a:r>
              <a:rPr lang="en-US" dirty="0"/>
              <a:t>How can I push the output so that it can stand alone as Art</a:t>
            </a:r>
          </a:p>
          <a:p>
            <a:pPr lvl="1"/>
            <a:r>
              <a:rPr lang="en-US" dirty="0"/>
              <a:t>Context/controversy about ownership + GANs</a:t>
            </a:r>
          </a:p>
          <a:p>
            <a:pPr lvl="1"/>
            <a:r>
              <a:rPr lang="en-US" dirty="0"/>
              <a:t>Can digital images produced by a machine be art?</a:t>
            </a:r>
          </a:p>
        </p:txBody>
      </p:sp>
    </p:spTree>
    <p:extLst>
      <p:ext uri="{BB962C8B-B14F-4D97-AF65-F5344CB8AC3E}">
        <p14:creationId xmlns:p14="http://schemas.microsoft.com/office/powerpoint/2010/main" val="1135039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9180F-284D-DC45-BFCE-6169FDA8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motivating questions/issues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BB142-3246-C04A-BDB0-BA52D4FDC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GAN can I use that best allows me to explore my above questions?</a:t>
            </a:r>
          </a:p>
          <a:p>
            <a:r>
              <a:rPr lang="en-US" dirty="0"/>
              <a:t>How do I work with this GAN?</a:t>
            </a:r>
          </a:p>
          <a:p>
            <a:pPr lvl="1"/>
            <a:r>
              <a:rPr lang="en-US" dirty="0"/>
              <a:t>Pre-trained? Train my own? Make my own algorithm?</a:t>
            </a:r>
          </a:p>
          <a:p>
            <a:pPr lvl="1"/>
            <a:r>
              <a:rPr lang="en-US" dirty="0"/>
              <a:t>Chose pre-trained GAN, SPADE-COCO, in </a:t>
            </a:r>
            <a:r>
              <a:rPr lang="en-US" dirty="0" err="1"/>
              <a:t>RunwayML</a:t>
            </a:r>
            <a:endParaRPr lang="en-US" dirty="0"/>
          </a:p>
          <a:p>
            <a:pPr lvl="2"/>
            <a:r>
              <a:rPr lang="en-US" dirty="0"/>
              <a:t>Takes abstract images and converts it to real-life objects</a:t>
            </a:r>
          </a:p>
          <a:p>
            <a:pPr lvl="2"/>
            <a:r>
              <a:rPr lang="en-US" dirty="0" err="1"/>
              <a:t>RunwayML</a:t>
            </a:r>
            <a:r>
              <a:rPr lang="en-US" dirty="0"/>
              <a:t> allows for easy working with GANs</a:t>
            </a:r>
          </a:p>
          <a:p>
            <a:r>
              <a:rPr lang="en-US" dirty="0"/>
              <a:t>What should I give as input to get interesting output?</a:t>
            </a:r>
          </a:p>
          <a:p>
            <a:pPr lvl="1"/>
            <a:endParaRPr lang="en-US" dirty="0"/>
          </a:p>
        </p:txBody>
      </p:sp>
      <p:pic>
        <p:nvPicPr>
          <p:cNvPr id="4" name="Picture 3" descr="A flat screen television&#10;&#10;Description automatically generated">
            <a:extLst>
              <a:ext uri="{FF2B5EF4-FFF2-40B4-BE49-F238E27FC236}">
                <a16:creationId xmlns:a16="http://schemas.microsoft.com/office/drawing/2014/main" id="{64206884-CE28-0544-98CD-48D46F12C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5296" y="2592286"/>
            <a:ext cx="3365471" cy="205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811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61445-0B48-1B4E-B652-C915742C2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Process: Exploring Input -&gt; Output and HCI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4C207-7221-194E-AE6B-5DFCDFD7C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2979"/>
            <a:ext cx="10515600" cy="467398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Relations between inputs and outputs are explorations of different pathways of human-computer interaction</a:t>
            </a:r>
          </a:p>
          <a:p>
            <a:pPr lvl="1"/>
            <a:r>
              <a:rPr lang="en-US" dirty="0"/>
              <a:t>Physical drawings (human -&gt; computer)</a:t>
            </a:r>
          </a:p>
          <a:p>
            <a:pPr lvl="1"/>
            <a:r>
              <a:rPr lang="en-US" dirty="0"/>
              <a:t>Digital drawings </a:t>
            </a:r>
          </a:p>
          <a:p>
            <a:pPr lvl="2"/>
            <a:r>
              <a:rPr lang="en-US" dirty="0"/>
              <a:t>Using Notes application on my iPhone (human/computer -&gt; computer)</a:t>
            </a:r>
          </a:p>
          <a:p>
            <a:pPr lvl="2"/>
            <a:r>
              <a:rPr lang="en-US" dirty="0"/>
              <a:t>Using Drawing Manager (human -&gt; computer -&gt; human /computer -&gt; computer)</a:t>
            </a:r>
          </a:p>
          <a:p>
            <a:pPr lvl="3"/>
            <a:r>
              <a:rPr lang="en-US" dirty="0"/>
              <a:t>Drawing Manager Library made by Jennifer Jacobs</a:t>
            </a:r>
          </a:p>
          <a:p>
            <a:pPr lvl="3"/>
            <a:r>
              <a:rPr lang="en-US" dirty="0"/>
              <a:t>Extensions of Drawing Manager Library made by Stejara</a:t>
            </a:r>
          </a:p>
          <a:p>
            <a:pPr lvl="1"/>
            <a:r>
              <a:rPr lang="en-US" dirty="0"/>
              <a:t>Plotter drawings</a:t>
            </a:r>
          </a:p>
          <a:p>
            <a:pPr lvl="2"/>
            <a:r>
              <a:rPr lang="en-US" dirty="0"/>
              <a:t>Digital drawings (human/computer -&gt; machine -&gt; computer)</a:t>
            </a:r>
          </a:p>
          <a:p>
            <a:pPr lvl="2"/>
            <a:r>
              <a:rPr lang="en-US" dirty="0"/>
              <a:t>Digital code in Processing (human -&gt; computer -&gt; computer)</a:t>
            </a:r>
          </a:p>
          <a:p>
            <a:pPr lvl="1"/>
            <a:r>
              <a:rPr lang="en-US" dirty="0"/>
              <a:t>Digital code in Processing (human -&gt; computer -&gt; computer)</a:t>
            </a:r>
          </a:p>
          <a:p>
            <a:r>
              <a:rPr lang="en-US" dirty="0"/>
              <a:t>Later question: how does pre-processing of an image affect an output (addition of another “computer” pathway)?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574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Hand-drawn inputs</a:t>
            </a:r>
          </a:p>
        </p:txBody>
      </p:sp>
    </p:spTree>
    <p:extLst>
      <p:ext uri="{BB962C8B-B14F-4D97-AF65-F5344CB8AC3E}">
        <p14:creationId xmlns:p14="http://schemas.microsoft.com/office/powerpoint/2010/main" val="1907488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Digitally drawn inputs</a:t>
            </a:r>
          </a:p>
        </p:txBody>
      </p:sp>
    </p:spTree>
    <p:extLst>
      <p:ext uri="{BB962C8B-B14F-4D97-AF65-F5344CB8AC3E}">
        <p14:creationId xmlns:p14="http://schemas.microsoft.com/office/powerpoint/2010/main" val="4274740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92793FE-FF3E-054F-89BF-EC929325EEE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68790" y="1429408"/>
            <a:ext cx="2963605" cy="4429972"/>
          </a:xfrm>
        </p:spPr>
      </p:pic>
      <p:pic>
        <p:nvPicPr>
          <p:cNvPr id="8" name="Content Placeholder 7" descr="A picture containing game, bicycle, baseball, sitting&#10;&#10;Description automatically generated">
            <a:extLst>
              <a:ext uri="{FF2B5EF4-FFF2-40B4-BE49-F238E27FC236}">
                <a16:creationId xmlns:a16="http://schemas.microsoft.com/office/drawing/2014/main" id="{CE228C6D-C9FD-EC4E-8355-38A54FC9AF9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3132395" y="1429406"/>
            <a:ext cx="2953315" cy="4429972"/>
          </a:xfrm>
        </p:spPr>
      </p:pic>
      <p:pic>
        <p:nvPicPr>
          <p:cNvPr id="5" name="Picture 4" descr="A picture containing indoor, table, food, sitting&#10;&#10;Description automatically generated">
            <a:extLst>
              <a:ext uri="{FF2B5EF4-FFF2-40B4-BE49-F238E27FC236}">
                <a16:creationId xmlns:a16="http://schemas.microsoft.com/office/drawing/2014/main" id="{CD41D029-9C63-0C47-BF5C-0C02DB9845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429406"/>
            <a:ext cx="2953315" cy="4429973"/>
          </a:xfrm>
          <a:prstGeom prst="rect">
            <a:avLst/>
          </a:prstGeom>
        </p:spPr>
      </p:pic>
      <p:pic>
        <p:nvPicPr>
          <p:cNvPr id="7" name="Picture 6" descr="A picture containing indoor, table, small, sitting&#10;&#10;Description automatically generated">
            <a:extLst>
              <a:ext uri="{FF2B5EF4-FFF2-40B4-BE49-F238E27FC236}">
                <a16:creationId xmlns:a16="http://schemas.microsoft.com/office/drawing/2014/main" id="{726A293B-C124-FF46-A05E-B7E7C052E3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9315" y="1429406"/>
            <a:ext cx="2963605" cy="442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275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F5F4AE56-991F-F745-816F-ED320CFAE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28" y="1126237"/>
            <a:ext cx="2829635" cy="4605526"/>
          </a:xfrm>
          <a:prstGeom prst="rect">
            <a:avLst/>
          </a:prstGeom>
        </p:spPr>
      </p:pic>
      <p:pic>
        <p:nvPicPr>
          <p:cNvPr id="12" name="Content Placeholder 11" descr="A group of tall buildings&#10;&#10;Description automatically generated">
            <a:extLst>
              <a:ext uri="{FF2B5EF4-FFF2-40B4-BE49-F238E27FC236}">
                <a16:creationId xmlns:a16="http://schemas.microsoft.com/office/drawing/2014/main" id="{1DE621EC-CBE2-A744-9348-A6F89D280F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3311963" y="1126237"/>
            <a:ext cx="2751168" cy="4605526"/>
          </a:xfrm>
        </p:spPr>
      </p:pic>
      <p:pic>
        <p:nvPicPr>
          <p:cNvPr id="5" name="Picture 4" descr="A picture containing indoor, table, sitting, white&#10;&#10;Description automatically generated">
            <a:extLst>
              <a:ext uri="{FF2B5EF4-FFF2-40B4-BE49-F238E27FC236}">
                <a16:creationId xmlns:a16="http://schemas.microsoft.com/office/drawing/2014/main" id="{29D6B3AA-8722-D543-8057-1C2BE058D4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3131" y="1126236"/>
            <a:ext cx="2829635" cy="4605527"/>
          </a:xfrm>
          <a:prstGeom prst="rect">
            <a:avLst/>
          </a:prstGeom>
        </p:spPr>
      </p:pic>
      <p:pic>
        <p:nvPicPr>
          <p:cNvPr id="6" name="Picture 5" descr="A snow covered mountain&#10;&#10;Description automatically generated">
            <a:extLst>
              <a:ext uri="{FF2B5EF4-FFF2-40B4-BE49-F238E27FC236}">
                <a16:creationId xmlns:a16="http://schemas.microsoft.com/office/drawing/2014/main" id="{F4C30D62-3571-AB46-AAA7-952FC1D69B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2766" y="1126236"/>
            <a:ext cx="2829636" cy="460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58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whiteboard&#10;&#10;Description automatically generated">
            <a:extLst>
              <a:ext uri="{FF2B5EF4-FFF2-40B4-BE49-F238E27FC236}">
                <a16:creationId xmlns:a16="http://schemas.microsoft.com/office/drawing/2014/main" id="{1841BF2C-3368-0341-856C-65D1266B8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68" y="1102878"/>
            <a:ext cx="2970016" cy="4652250"/>
          </a:xfrm>
          <a:prstGeom prst="rect">
            <a:avLst/>
          </a:prstGeom>
        </p:spPr>
      </p:pic>
      <p:pic>
        <p:nvPicPr>
          <p:cNvPr id="9" name="Content Placeholder 8" descr="A group of people in a room&#10;&#10;Description automatically generated">
            <a:extLst>
              <a:ext uri="{FF2B5EF4-FFF2-40B4-BE49-F238E27FC236}">
                <a16:creationId xmlns:a16="http://schemas.microsoft.com/office/drawing/2014/main" id="{A66C7432-8E33-884E-B0AA-088AF243A0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3125984" y="1102876"/>
            <a:ext cx="2970015" cy="4652250"/>
          </a:xfrm>
        </p:spPr>
      </p:pic>
      <p:pic>
        <p:nvPicPr>
          <p:cNvPr id="6" name="Content Placeholder 6" descr="A picture containing small, sitting, table, white&#10;&#10;Description automatically generated">
            <a:extLst>
              <a:ext uri="{FF2B5EF4-FFF2-40B4-BE49-F238E27FC236}">
                <a16:creationId xmlns:a16="http://schemas.microsoft.com/office/drawing/2014/main" id="{19FE41B2-9316-A046-AA94-B9725F4574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102874"/>
            <a:ext cx="2970015" cy="4652251"/>
          </a:xfrm>
          <a:prstGeom prst="rect">
            <a:avLst/>
          </a:prstGeom>
        </p:spPr>
      </p:pic>
      <p:pic>
        <p:nvPicPr>
          <p:cNvPr id="7" name="Content Placeholder 7" descr="A picture containing indoor, cabinet, small, sitting&#10;&#10;Description automatically generated">
            <a:extLst>
              <a:ext uri="{FF2B5EF4-FFF2-40B4-BE49-F238E27FC236}">
                <a16:creationId xmlns:a16="http://schemas.microsoft.com/office/drawing/2014/main" id="{FA61F4AA-4CBF-9845-9143-469CF65F29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66015" y="1102874"/>
            <a:ext cx="2970015" cy="4652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94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1425</TotalTime>
  <Words>426</Words>
  <Application>Microsoft Macintosh PowerPoint</Application>
  <PresentationFormat>Widescreen</PresentationFormat>
  <Paragraphs>52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Doodle Jump</vt:lpstr>
      <vt:lpstr>Concept/Motivation</vt:lpstr>
      <vt:lpstr>Initial motivating questions/issues</vt:lpstr>
      <vt:lpstr>Process: Exploring Input -&gt; Output and HCI</vt:lpstr>
      <vt:lpstr>Hand-drawn inputs</vt:lpstr>
      <vt:lpstr>Digitally drawn inputs</vt:lpstr>
      <vt:lpstr>PowerPoint Presentation</vt:lpstr>
      <vt:lpstr>PowerPoint Presentation</vt:lpstr>
      <vt:lpstr>PowerPoint Presentation</vt:lpstr>
      <vt:lpstr>Plotter inputs</vt:lpstr>
      <vt:lpstr>Digitally coded inputs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Conclusions/Learning Moments!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Doodle Jump</dc:title>
  <dc:creator>Stejara Dinulescu</dc:creator>
  <cp:lastModifiedBy>Stejara Dinulescu</cp:lastModifiedBy>
  <cp:revision>22</cp:revision>
  <dcterms:created xsi:type="dcterms:W3CDTF">2019-12-03T23:34:04Z</dcterms:created>
  <dcterms:modified xsi:type="dcterms:W3CDTF">2019-12-06T00:37:59Z</dcterms:modified>
</cp:coreProperties>
</file>

<file path=docProps/thumbnail.jpeg>
</file>